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1F9A024-B800-4BA7-B2B8-F98F70B1CEC9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994B78-646E-4231-8CD9-776D4FF20E7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MayflowerHarbor.jpg" TargetMode="External"/><Relationship Id="rId7" Type="http://schemas.openxmlformats.org/officeDocument/2006/relationships/hyperlink" Target="http://en.wikipedia.org/wiki/File:San_Jose_May_Day_01.jpg" TargetMode="External"/><Relationship Id="rId2" Type="http://schemas.openxmlformats.org/officeDocument/2006/relationships/hyperlink" Target="http://www.public-domain-image.com/cache/flags-of-the-world-public-domain-images-pictures/american-flag_w725_h54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Mulberry_Street_NYC_c1900_LOC_3g04637u_edit.jpg" TargetMode="External"/><Relationship Id="rId5" Type="http://schemas.openxmlformats.org/officeDocument/2006/relationships/hyperlink" Target="http://en.wikipedia.org/wiki/File:1670_virginia_tobacco_slaves.jpg" TargetMode="External"/><Relationship Id="rId4" Type="http://schemas.openxmlformats.org/officeDocument/2006/relationships/hyperlink" Target="http://en.wikipedia.org/wiki/File:Indenturecertificat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Erin Carriker </a:t>
            </a:r>
          </a:p>
          <a:p>
            <a:r>
              <a:rPr lang="en-US" dirty="0" smtClean="0"/>
              <a:t>9.21.2012</a:t>
            </a:r>
          </a:p>
          <a:p>
            <a:r>
              <a:rPr lang="en-US" dirty="0" smtClean="0"/>
              <a:t>F-Block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Immigration through History:</a:t>
            </a:r>
            <a:br>
              <a:rPr lang="en-US" dirty="0" smtClean="0"/>
            </a:br>
            <a:r>
              <a:rPr lang="en-US" dirty="0" smtClean="0"/>
              <a:t> A Digital Essay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6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ublic-domain-image.com/cache/flags-of-the-world-public-domain-images-pictures/american-flag_w725_h5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48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4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le:MayflowerHarb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54" y="0"/>
            <a:ext cx="91965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36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7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Indenturecertificat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38"/>
          <a:stretch/>
        </p:blipFill>
        <p:spPr bwMode="auto">
          <a:xfrm>
            <a:off x="26126" y="0"/>
            <a:ext cx="9117874" cy="677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68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6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ile:1670 virginia tobacco slav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0"/>
            <a:ext cx="9113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4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0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le:Mulberry Street NYC c1900 LOC 3g04637u edi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" y="32656"/>
            <a:ext cx="9239041" cy="682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95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5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ile:San Jose May Day 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97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33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5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ublic-domain-image.com/cache/flags-of-the-world-public-domain-images-pictures/american-flag_w725_h5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" y="0"/>
            <a:ext cx="9146177" cy="686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14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6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www.public-domain-image.com/cache/flags-of-the-world-public-domain-images-pictures/american-flag_w725_h544.jpg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en.wikipedia.org/wiki/File:MayflowerHarbor.jpg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en.wikipedia.org/wiki/File:Indenturecertificate.jpg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en.wikipedia.org/wiki/File:1670_virginia_tobacco_slaves.jpg</a:t>
            </a:r>
            <a:endParaRPr lang="en-US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en.wikipedia.org/wiki/File:Mulberry_Street_NYC_c1900_LOC_3g04637u_edit.jpg</a:t>
            </a:r>
            <a:endParaRPr lang="en-US" dirty="0" smtClean="0"/>
          </a:p>
          <a:p>
            <a:r>
              <a:rPr lang="en-US" dirty="0">
                <a:hlinkClick r:id="rId7"/>
              </a:rPr>
              <a:t>http://en.wikipedia.org/wiki/File:San_Jose_May_Day_01.jpg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2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159</TotalTime>
  <Words>27</Words>
  <Application>Microsoft Office PowerPoint</Application>
  <PresentationFormat>On-screen Show (4:3)</PresentationFormat>
  <Paragraphs>12</Paragraphs>
  <Slides>9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Immigration through History:  A Digital Essay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Citations 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Immigration: A Digital Essay</dc:title>
  <dc:creator>Erin Carriker</dc:creator>
  <cp:lastModifiedBy>Erin Carriker</cp:lastModifiedBy>
  <cp:revision>10</cp:revision>
  <dcterms:created xsi:type="dcterms:W3CDTF">2012-09-21T01:54:37Z</dcterms:created>
  <dcterms:modified xsi:type="dcterms:W3CDTF">2012-09-21T12:47:51Z</dcterms:modified>
</cp:coreProperties>
</file>